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3EA"/>
    <a:srgbClr val="245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4FE9A7-25D5-442B-8E5C-8AC1169CD804}" v="1" dt="2024-05-19T18:33:12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8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Arwidson" userId="4f065f79-4b7a-4c43-bc2e-f19a2e3e8db5" providerId="ADAL" clId="{654FE9A7-25D5-442B-8E5C-8AC1169CD804}"/>
    <pc:docChg chg="modSld">
      <pc:chgData name="Maria Arwidson" userId="4f065f79-4b7a-4c43-bc2e-f19a2e3e8db5" providerId="ADAL" clId="{654FE9A7-25D5-442B-8E5C-8AC1169CD804}" dt="2024-05-19T18:41:09.145" v="1" actId="1076"/>
      <pc:docMkLst>
        <pc:docMk/>
      </pc:docMkLst>
      <pc:sldChg chg="addSp modSp mod">
        <pc:chgData name="Maria Arwidson" userId="4f065f79-4b7a-4c43-bc2e-f19a2e3e8db5" providerId="ADAL" clId="{654FE9A7-25D5-442B-8E5C-8AC1169CD804}" dt="2024-05-19T18:41:09.145" v="1" actId="1076"/>
        <pc:sldMkLst>
          <pc:docMk/>
          <pc:sldMk cId="3557867262" sldId="259"/>
        </pc:sldMkLst>
        <pc:spChg chg="mod">
          <ac:chgData name="Maria Arwidson" userId="4f065f79-4b7a-4c43-bc2e-f19a2e3e8db5" providerId="ADAL" clId="{654FE9A7-25D5-442B-8E5C-8AC1169CD804}" dt="2024-05-19T18:41:09.145" v="1" actId="1076"/>
          <ac:spMkLst>
            <pc:docMk/>
            <pc:sldMk cId="3557867262" sldId="259"/>
            <ac:spMk id="2" creationId="{00000000-0000-0000-0000-000000000000}"/>
          </ac:spMkLst>
        </pc:spChg>
        <pc:picChg chg="add mod">
          <ac:chgData name="Maria Arwidson" userId="4f065f79-4b7a-4c43-bc2e-f19a2e3e8db5" providerId="ADAL" clId="{654FE9A7-25D5-442B-8E5C-8AC1169CD804}" dt="2024-05-19T18:33:12.239" v="0"/>
          <ac:picMkLst>
            <pc:docMk/>
            <pc:sldMk cId="3557867262" sldId="259"/>
            <ac:picMk id="4" creationId="{F676BA6F-1D18-FC77-15A9-F688251781F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559675" cy="646430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375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27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932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18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204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771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14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55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23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95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609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1EAF2-43A8-4D61-B0B8-9D5695782018}" type="datetimeFigureOut">
              <a:rPr lang="sv-SE" smtClean="0"/>
              <a:t>2024-05-19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49580-9FF6-4B23-BC2E-63565685D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321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" y="-347417"/>
            <a:ext cx="7559117" cy="504334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32" y="4391191"/>
            <a:ext cx="7566007" cy="758954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1926900" y="4391191"/>
            <a:ext cx="7559675" cy="6067451"/>
          </a:xfrm>
          <a:prstGeom prst="rect">
            <a:avLst/>
          </a:prstGeom>
          <a:solidFill>
            <a:srgbClr val="E8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/>
          <p:cNvSpPr txBox="1"/>
          <p:nvPr/>
        </p:nvSpPr>
        <p:spPr>
          <a:xfrm>
            <a:off x="412567" y="4915939"/>
            <a:ext cx="673509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500" b="1" dirty="0">
                <a:solidFill>
                  <a:srgbClr val="245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Välkommen på EU-debatt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643944" y="5766889"/>
            <a:ext cx="6358793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Tid: Måndag 20 maj </a:t>
            </a:r>
          </a:p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Kl. 18.30 </a:t>
            </a:r>
            <a:r>
              <a:rPr lang="sv-SE" b="1" dirty="0" err="1">
                <a:latin typeface="Arial" panose="020B0604020202020204" pitchFamily="34" charset="0"/>
                <a:cs typeface="Arial" panose="020B0604020202020204" pitchFamily="34" charset="0"/>
              </a:rPr>
              <a:t>valtorg</a:t>
            </a:r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Kl. 19.00 debatt mellan partierna, moderator Erik </a:t>
            </a:r>
            <a:r>
              <a:rPr lang="sv-SE" b="1" dirty="0" err="1">
                <a:latin typeface="Arial" panose="020B0604020202020204" pitchFamily="34" charset="0"/>
                <a:cs typeface="Arial" panose="020B0604020202020204" pitchFamily="34" charset="0"/>
              </a:rPr>
              <a:t>Linfelt</a:t>
            </a:r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Plats: Hagakyrkan södra, Bränningegatan 7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v-S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 9 juni är det EU-val. Valet sker i en omvälvande tid med många utmaningar för både Europa och övriga världen. Ju fler som röstar, desto starkare blir vår demokrati.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v-SE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v-SE" sz="17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8" t="20226" r="8975" b="20292"/>
          <a:stretch/>
        </p:blipFill>
        <p:spPr>
          <a:xfrm>
            <a:off x="5706738" y="9777759"/>
            <a:ext cx="1296000" cy="455126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F676BA6F-1D18-FC77-15A9-F68825178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958" y="-195017"/>
            <a:ext cx="7559117" cy="504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867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947</TotalTime>
  <Words>63</Words>
  <Application>Microsoft Office PowerPoint</Application>
  <PresentationFormat>Anpassad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Habo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Amanda Månsson</dc:creator>
  <cp:lastModifiedBy>Maria Arwidson</cp:lastModifiedBy>
  <cp:revision>42</cp:revision>
  <dcterms:created xsi:type="dcterms:W3CDTF">2023-05-12T07:17:24Z</dcterms:created>
  <dcterms:modified xsi:type="dcterms:W3CDTF">2024-05-19T18:41:18Z</dcterms:modified>
</cp:coreProperties>
</file>